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3" r:id="rId7"/>
    <p:sldId id="260" r:id="rId8"/>
    <p:sldId id="261" r:id="rId9"/>
    <p:sldId id="266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93915-1D93-48F0-9642-B9B828D73FF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B23B6C2-395C-4D87-9756-116280BD1E1F}">
      <dgm:prSet/>
      <dgm:spPr/>
      <dgm:t>
        <a:bodyPr/>
        <a:lstStyle/>
        <a:p>
          <a:r>
            <a:rPr lang="ko-KR"/>
            <a:t>플랫폼 </a:t>
          </a:r>
          <a:r>
            <a:rPr lang="en-US"/>
            <a:t>: PC</a:t>
          </a:r>
        </a:p>
      </dgm:t>
    </dgm:pt>
    <dgm:pt modelId="{0E55D5A3-9EA2-41A8-806E-552F1286C415}" type="parTrans" cxnId="{061D62C8-4462-4870-8CCA-4045CA552FC1}">
      <dgm:prSet/>
      <dgm:spPr/>
      <dgm:t>
        <a:bodyPr/>
        <a:lstStyle/>
        <a:p>
          <a:endParaRPr lang="en-US"/>
        </a:p>
      </dgm:t>
    </dgm:pt>
    <dgm:pt modelId="{FB01C786-534A-42B0-AB6B-0D923B60D71A}" type="sibTrans" cxnId="{061D62C8-4462-4870-8CCA-4045CA552FC1}">
      <dgm:prSet/>
      <dgm:spPr/>
      <dgm:t>
        <a:bodyPr/>
        <a:lstStyle/>
        <a:p>
          <a:endParaRPr lang="en-US"/>
        </a:p>
      </dgm:t>
    </dgm:pt>
    <dgm:pt modelId="{C114E636-AA42-46BA-92B0-CD98A0286ECB}">
      <dgm:prSet/>
      <dgm:spPr/>
      <dgm:t>
        <a:bodyPr/>
        <a:lstStyle/>
        <a:p>
          <a:r>
            <a:rPr lang="ko-KR" dirty="0"/>
            <a:t>장르</a:t>
          </a:r>
          <a:r>
            <a:rPr lang="en-US" dirty="0"/>
            <a:t> : </a:t>
          </a:r>
          <a:r>
            <a:rPr lang="ko-KR" dirty="0"/>
            <a:t>저격 아케이드 대전</a:t>
          </a:r>
          <a:endParaRPr lang="en-US" dirty="0"/>
        </a:p>
      </dgm:t>
    </dgm:pt>
    <dgm:pt modelId="{179DF938-25F8-447C-9A7E-00B35B433B67}" type="parTrans" cxnId="{73C31DCD-8446-49EE-B3FF-50490827509A}">
      <dgm:prSet/>
      <dgm:spPr/>
      <dgm:t>
        <a:bodyPr/>
        <a:lstStyle/>
        <a:p>
          <a:endParaRPr lang="en-US"/>
        </a:p>
      </dgm:t>
    </dgm:pt>
    <dgm:pt modelId="{20888D39-339D-4157-ABDD-51BC3566CA98}" type="sibTrans" cxnId="{73C31DCD-8446-49EE-B3FF-50490827509A}">
      <dgm:prSet/>
      <dgm:spPr/>
      <dgm:t>
        <a:bodyPr/>
        <a:lstStyle/>
        <a:p>
          <a:endParaRPr lang="en-US"/>
        </a:p>
      </dgm:t>
    </dgm:pt>
    <dgm:pt modelId="{09D4C9A3-C412-4F98-BE78-5A17015CED33}">
      <dgm:prSet/>
      <dgm:spPr/>
      <dgm:t>
        <a:bodyPr/>
        <a:lstStyle/>
        <a:p>
          <a:r>
            <a:rPr lang="ko-KR"/>
            <a:t>게임 목표 </a:t>
          </a:r>
          <a:r>
            <a:rPr lang="en-US"/>
            <a:t>: </a:t>
          </a:r>
          <a:r>
            <a:rPr lang="ko-KR"/>
            <a:t>서버를 통해 통신하고 대전할 수 있는 게임을 만들어보자</a:t>
          </a:r>
          <a:r>
            <a:rPr lang="en-US"/>
            <a:t>.</a:t>
          </a:r>
          <a:r>
            <a:rPr lang="ko-KR"/>
            <a:t> </a:t>
          </a:r>
          <a:endParaRPr lang="en-US"/>
        </a:p>
      </dgm:t>
    </dgm:pt>
    <dgm:pt modelId="{C61A44CA-A402-4122-97E0-40432F5C11A3}" type="parTrans" cxnId="{9F3FDBC8-4570-4CF0-9EF6-F1359B7B5410}">
      <dgm:prSet/>
      <dgm:spPr/>
      <dgm:t>
        <a:bodyPr/>
        <a:lstStyle/>
        <a:p>
          <a:endParaRPr lang="en-US"/>
        </a:p>
      </dgm:t>
    </dgm:pt>
    <dgm:pt modelId="{F8EB8A02-6DE0-48A2-8071-0FDE26CE0D3D}" type="sibTrans" cxnId="{9F3FDBC8-4570-4CF0-9EF6-F1359B7B5410}">
      <dgm:prSet/>
      <dgm:spPr/>
      <dgm:t>
        <a:bodyPr/>
        <a:lstStyle/>
        <a:p>
          <a:endParaRPr lang="en-US"/>
        </a:p>
      </dgm:t>
    </dgm:pt>
    <dgm:pt modelId="{FF9F9DE3-E7B8-4939-9CDD-74F0372B8D41}" type="pres">
      <dgm:prSet presAssocID="{F8993915-1D93-48F0-9642-B9B828D73FF2}" presName="linear" presStyleCnt="0">
        <dgm:presLayoutVars>
          <dgm:animLvl val="lvl"/>
          <dgm:resizeHandles val="exact"/>
        </dgm:presLayoutVars>
      </dgm:prSet>
      <dgm:spPr/>
    </dgm:pt>
    <dgm:pt modelId="{05C512F5-75D4-4FEA-BC06-DA72FAF82186}" type="pres">
      <dgm:prSet presAssocID="{8B23B6C2-395C-4D87-9756-116280BD1E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DA49E1-CEE5-4513-8FA7-E61DB11ED3C7}" type="pres">
      <dgm:prSet presAssocID="{FB01C786-534A-42B0-AB6B-0D923B60D71A}" presName="spacer" presStyleCnt="0"/>
      <dgm:spPr/>
    </dgm:pt>
    <dgm:pt modelId="{1C3545CB-1537-46F8-9472-6278EC813B09}" type="pres">
      <dgm:prSet presAssocID="{C114E636-AA42-46BA-92B0-CD98A0286E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D80EEE9-AFD9-4891-8E52-6A8E04F799C5}" type="pres">
      <dgm:prSet presAssocID="{20888D39-339D-4157-ABDD-51BC3566CA98}" presName="spacer" presStyleCnt="0"/>
      <dgm:spPr/>
    </dgm:pt>
    <dgm:pt modelId="{CCE340A4-4EEC-4381-B8DB-DF1D331138D9}" type="pres">
      <dgm:prSet presAssocID="{09D4C9A3-C412-4F98-BE78-5A17015CED3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15DAF68-39BE-4DFB-8AB5-7BCCAF1053DC}" type="presOf" srcId="{F8993915-1D93-48F0-9642-B9B828D73FF2}" destId="{FF9F9DE3-E7B8-4939-9CDD-74F0372B8D41}" srcOrd="0" destOrd="0" presId="urn:microsoft.com/office/officeart/2005/8/layout/vList2"/>
    <dgm:cxn modelId="{54DE6E70-0675-4255-A830-32A0710DA1A1}" type="presOf" srcId="{8B23B6C2-395C-4D87-9756-116280BD1E1F}" destId="{05C512F5-75D4-4FEA-BC06-DA72FAF82186}" srcOrd="0" destOrd="0" presId="urn:microsoft.com/office/officeart/2005/8/layout/vList2"/>
    <dgm:cxn modelId="{E16958C0-EAB6-4157-ACEE-EA80C60B5227}" type="presOf" srcId="{09D4C9A3-C412-4F98-BE78-5A17015CED33}" destId="{CCE340A4-4EEC-4381-B8DB-DF1D331138D9}" srcOrd="0" destOrd="0" presId="urn:microsoft.com/office/officeart/2005/8/layout/vList2"/>
    <dgm:cxn modelId="{B3D119C2-8ABC-4E0D-B811-CC727493D660}" type="presOf" srcId="{C114E636-AA42-46BA-92B0-CD98A0286ECB}" destId="{1C3545CB-1537-46F8-9472-6278EC813B09}" srcOrd="0" destOrd="0" presId="urn:microsoft.com/office/officeart/2005/8/layout/vList2"/>
    <dgm:cxn modelId="{061D62C8-4462-4870-8CCA-4045CA552FC1}" srcId="{F8993915-1D93-48F0-9642-B9B828D73FF2}" destId="{8B23B6C2-395C-4D87-9756-116280BD1E1F}" srcOrd="0" destOrd="0" parTransId="{0E55D5A3-9EA2-41A8-806E-552F1286C415}" sibTransId="{FB01C786-534A-42B0-AB6B-0D923B60D71A}"/>
    <dgm:cxn modelId="{9F3FDBC8-4570-4CF0-9EF6-F1359B7B5410}" srcId="{F8993915-1D93-48F0-9642-B9B828D73FF2}" destId="{09D4C9A3-C412-4F98-BE78-5A17015CED33}" srcOrd="2" destOrd="0" parTransId="{C61A44CA-A402-4122-97E0-40432F5C11A3}" sibTransId="{F8EB8A02-6DE0-48A2-8071-0FDE26CE0D3D}"/>
    <dgm:cxn modelId="{73C31DCD-8446-49EE-B3FF-50490827509A}" srcId="{F8993915-1D93-48F0-9642-B9B828D73FF2}" destId="{C114E636-AA42-46BA-92B0-CD98A0286ECB}" srcOrd="1" destOrd="0" parTransId="{179DF938-25F8-447C-9A7E-00B35B433B67}" sibTransId="{20888D39-339D-4157-ABDD-51BC3566CA98}"/>
    <dgm:cxn modelId="{F72CF5D8-AB3E-4116-A6DA-05BBCDD11F79}" type="presParOf" srcId="{FF9F9DE3-E7B8-4939-9CDD-74F0372B8D41}" destId="{05C512F5-75D4-4FEA-BC06-DA72FAF82186}" srcOrd="0" destOrd="0" presId="urn:microsoft.com/office/officeart/2005/8/layout/vList2"/>
    <dgm:cxn modelId="{2E629BFA-6B3A-473F-BE2E-E8016AD2B90E}" type="presParOf" srcId="{FF9F9DE3-E7B8-4939-9CDD-74F0372B8D41}" destId="{D0DA49E1-CEE5-4513-8FA7-E61DB11ED3C7}" srcOrd="1" destOrd="0" presId="urn:microsoft.com/office/officeart/2005/8/layout/vList2"/>
    <dgm:cxn modelId="{D4665725-FC85-458D-8BF4-DD71CB43BBAD}" type="presParOf" srcId="{FF9F9DE3-E7B8-4939-9CDD-74F0372B8D41}" destId="{1C3545CB-1537-46F8-9472-6278EC813B09}" srcOrd="2" destOrd="0" presId="urn:microsoft.com/office/officeart/2005/8/layout/vList2"/>
    <dgm:cxn modelId="{22A47DDB-CCF5-4009-9916-8CF7065CF089}" type="presParOf" srcId="{FF9F9DE3-E7B8-4939-9CDD-74F0372B8D41}" destId="{4D80EEE9-AFD9-4891-8E52-6A8E04F799C5}" srcOrd="3" destOrd="0" presId="urn:microsoft.com/office/officeart/2005/8/layout/vList2"/>
    <dgm:cxn modelId="{536F0738-E01F-45B1-8DC2-C381E48D9EFF}" type="presParOf" srcId="{FF9F9DE3-E7B8-4939-9CDD-74F0372B8D41}" destId="{CCE340A4-4EEC-4381-B8DB-DF1D331138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512F5-75D4-4FEA-BC06-DA72FAF82186}">
      <dsp:nvSpPr>
        <dsp:cNvPr id="0" name=""/>
        <dsp:cNvSpPr/>
      </dsp:nvSpPr>
      <dsp:spPr>
        <a:xfrm>
          <a:off x="0" y="126456"/>
          <a:ext cx="6253721" cy="15454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플랫폼 </a:t>
          </a:r>
          <a:r>
            <a:rPr lang="en-US" sz="2900" kern="1200"/>
            <a:t>: PC</a:t>
          </a:r>
        </a:p>
      </dsp:txBody>
      <dsp:txXfrm>
        <a:off x="75440" y="201896"/>
        <a:ext cx="6102841" cy="1394525"/>
      </dsp:txXfrm>
    </dsp:sp>
    <dsp:sp modelId="{1C3545CB-1537-46F8-9472-6278EC813B09}">
      <dsp:nvSpPr>
        <dsp:cNvPr id="0" name=""/>
        <dsp:cNvSpPr/>
      </dsp:nvSpPr>
      <dsp:spPr>
        <a:xfrm>
          <a:off x="0" y="1755382"/>
          <a:ext cx="6253721" cy="154540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/>
            <a:t>장르</a:t>
          </a:r>
          <a:r>
            <a:rPr lang="en-US" sz="2900" kern="1200" dirty="0"/>
            <a:t> : </a:t>
          </a:r>
          <a:r>
            <a:rPr lang="ko-KR" sz="2900" kern="1200" dirty="0"/>
            <a:t>저격 아케이드 대전</a:t>
          </a:r>
          <a:endParaRPr lang="en-US" sz="2900" kern="1200" dirty="0"/>
        </a:p>
      </dsp:txBody>
      <dsp:txXfrm>
        <a:off x="75440" y="1830822"/>
        <a:ext cx="6102841" cy="1394525"/>
      </dsp:txXfrm>
    </dsp:sp>
    <dsp:sp modelId="{CCE340A4-4EEC-4381-B8DB-DF1D331138D9}">
      <dsp:nvSpPr>
        <dsp:cNvPr id="0" name=""/>
        <dsp:cNvSpPr/>
      </dsp:nvSpPr>
      <dsp:spPr>
        <a:xfrm>
          <a:off x="0" y="3384307"/>
          <a:ext cx="6253721" cy="15454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게임 목표 </a:t>
          </a:r>
          <a:r>
            <a:rPr lang="en-US" sz="2900" kern="1200"/>
            <a:t>: </a:t>
          </a:r>
          <a:r>
            <a:rPr lang="ko-KR" sz="2900" kern="1200"/>
            <a:t>서버를 통해 통신하고 대전할 수 있는 게임을 만들어보자</a:t>
          </a:r>
          <a:r>
            <a:rPr lang="en-US" sz="2900" kern="1200"/>
            <a:t>.</a:t>
          </a:r>
          <a:r>
            <a:rPr lang="ko-KR" sz="2900" kern="1200"/>
            <a:t> </a:t>
          </a:r>
          <a:endParaRPr lang="en-US" sz="2900" kern="1200"/>
        </a:p>
      </dsp:txBody>
      <dsp:txXfrm>
        <a:off x="75440" y="3459747"/>
        <a:ext cx="6102841" cy="1394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E7FD7-95D4-44D8-9A23-ED52148EC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6E57B8-5FFF-4B0D-BC18-CDE21DF14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F42CD-F997-48EF-B6E2-7EC36361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0D92C-A847-455C-B502-BDA0C20B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10302-60A6-48EE-BE28-A1CB1A97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7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048B7-3567-44CB-8967-F6EB3037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D03A8C-F28B-4760-8DDD-858C05DC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900DA-D239-4D5D-A715-8457E4E1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A4473-CBFF-41E4-A417-E009E587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F060C-B0A0-483F-AECC-C8C66BDF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7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4092BD-4051-4468-8BC9-53EDB7D9C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5267B8-A8C8-4600-A983-E26AEBCAF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CBF7D-1083-41DA-B216-5DF05BF7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A2BDF-BAD4-47A9-9647-6AAB204A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4745D-713F-4359-9E13-E5C6ACF3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9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BB6A3-B2AC-4BC3-8D18-830CFCE7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B412C-90AC-4A21-831C-64D8A573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881F2-4175-4A6C-8991-E929A6D5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65634-FD6A-46D8-AE41-6882AADB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2FB29-7E5A-42F1-A6AE-CB5F200C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3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DA913-9DF5-4F8F-B1C0-6BC5BD67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0BBB7-6BFA-49FB-A837-356E07361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BA2AB-6044-43AE-AE31-D01A507C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96881-5A94-4D2D-B7E7-EB939B2A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7BD3D-9C85-4DA8-884B-CD19E806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6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02494-FD8F-4EB4-9DC9-ACAE63F4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F9DC6-CD12-48AB-9EEA-13A705AB3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16A7-F513-4AD3-8B13-1FA055829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CEECB2-20F5-4EA8-ABB1-FDE5D1D7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6B2BE-F1D9-498D-A104-E7F2E2B8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0441A5-061B-4292-BCED-8AC8B7C4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0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FD2CE-5B7F-4CA9-A455-C1120529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1E683-00A0-41BC-A792-F00E520C2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EFAE6-1550-4315-9C0A-EEBC7F4C2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47A180-9FCB-45BD-A9B8-872AB1B86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9B03DD-043D-46E9-900E-1CD52DD8B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425159-1E9D-4F6C-9A3B-3FFAD0B5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489963-F87F-45D8-B234-352098BE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C775F9-F3B7-498F-88E5-26FD63C6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2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E1AE1-CFF9-4B09-A8C9-4D779FD7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5D2E48-77CE-4BFC-BEE9-F432CED2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5061AE-8EF5-404D-AD06-2A1FEB99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3ECB5-260F-4E4B-9990-833B2CC4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1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37F468-069F-4860-AC56-70C42A5C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B8245E-EC65-494C-A1BA-B8ECA999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BD156D-BB3F-47DB-9AE5-8B68FFC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2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2E125-89F5-4910-B779-F86B8C32F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0C5FD-0539-4481-B6AD-932B0FD6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9573A-038B-4633-B7A0-E73EB1F5D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25D34-1294-4EB4-87B1-C86C35A6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1FD12-0E2F-4C34-92B3-BA129FA0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BB1FA-41FE-4F25-8570-A63617E0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34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7F85D-3F8F-4F80-A68C-22F76335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59F34F-6AAA-41F8-B6A9-54BC1D703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FDB39-DA6B-47CA-B695-D9D3CDFDD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96C18-98EF-4544-9F52-6DBC00E6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215E37-71F4-44F5-BDD4-59404F5D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C7CAA-D321-4834-A3C1-2637D984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38E7AF-D892-43EC-BD95-A2B14A07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0A9351-28D5-45E3-B628-D454662C7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0EC8E9-D3A1-4A54-9823-DD8736352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BE98D-0063-40A2-85ED-FA2B0E31CDF7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61E58-5260-4A61-B5FA-50EEAFFF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33C36-B6FA-4FEA-B5F7-8B057B85E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4DBAC-B7F1-4268-948C-4C9A77C90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73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imgres?imgurl=https%3A%2F%2Fmedia.istockphoto.com%2Fvectors%2Fcomputer-gamer-keyboard-wasd-keys-vector-illustration-wasd-keys-game-vector-id1193231012%3Fk%3D6%26m%3D1193231012%26s%3D170667a%26w%3D0%26h%3D5qj6VEybo51Z3fktMsbPcrnBa7Xu39OrAzRepXCfg-8%3D&amp;imgrefurl=https%3A%2F%2Fwww.istockphoto.com%2Fkr%2F%25EB%25B2%25A1%25ED%2584%25B0%2F%25EC%25BB%25B4%25ED%2593%25A8%25ED%2584%25B0-%25EA%25B2%258C%25EC%259D%25B4%25EB%25A8%25B8-%25ED%2582%25A4%25EB%25B3%25B4%25EB%2593%259C-wasd-%25ED%2582%25A4-%25EB%25B2%25A1%25ED%2584%25B0-%25EC%259D%25BC%25EB%259F%25AC%25EC%258A%25A4%25ED%258A%25B8%25EB%25A0%2588%25EC%259D%25B4%25EC%2585%2598-wasd-%25ED%2582%25A4-%25EA%25B2%258C%25EC%259E%2584-%25EC%25BB%25A8%25ED%258A%25B8%25EB%25A1%25A4-%25ED%2582%25A4%25EB%25B3%25B4%25EB%2593%259C-%25EB%25B2%2584%25ED%258A%25BC-gm1193231012-339319726&amp;tbnid=lg1b-aTwfQIVBM&amp;vet=12ahUKEwiBlZPj0o7xAhURAaYKHSkZCRQQMygAegUIARC0AQ..i&amp;docid=QZZA7MNTrdxu9M&amp;w=416&amp;h=416&amp;q=wasd&amp;client=firefox-b-d&amp;ved=2ahUKEwiBlZPj0o7xAhURAaYKHSkZCRQQMygAegUIARC0A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google.com/imgres?imgurl=https%3A%2F%2Fcdn3.vectorstock.com%2Fi%2F1000x1000%2F05%2F72%2Fmouse-click-vector-26690572.jpg&amp;imgrefurl=https%3A%2F%2Fwww.vectorstock.com%2Froyalty-free-vector%2Fmouse-click-vector-26690572&amp;tbnid=Dn8YcpsoOKW0gM&amp;vet=12ahUKEwi437jo0o7xAhX3yIsBHSdODN4QMygLegUIARDwAQ..i&amp;docid=rdWyq-X3UTqqsM&amp;w=1000&amp;h=1080&amp;q=click&amp;client=firefox-b-d&amp;ved=2ahUKEwi437jo0o7xAhX3yIsBHSdODN4QMygLegUIARDwA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>
            <a:extLst>
              <a:ext uri="{FF2B5EF4-FFF2-40B4-BE49-F238E27FC236}">
                <a16:creationId xmlns:a16="http://schemas.microsoft.com/office/drawing/2014/main" id="{89DDB5A5-4CA6-4D2C-8E41-6E7FE749D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142616-AA4E-474C-B124-FB10F65B1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 dirty="0" err="1">
                <a:solidFill>
                  <a:srgbClr val="FFFFFF"/>
                </a:solidFill>
              </a:rPr>
              <a:t>코스믹</a:t>
            </a:r>
            <a:r>
              <a:rPr lang="ko-KR" altLang="en-US" sz="5200" dirty="0">
                <a:solidFill>
                  <a:srgbClr val="FFFFFF"/>
                </a:solidFill>
              </a:rPr>
              <a:t> 듀얼 나이트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E00DA8-3CFA-41DA-89F6-A8E625E6E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네트워크 프로그래밍 설계</a:t>
            </a:r>
            <a:br>
              <a:rPr lang="ko-KR" altLang="en-US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최종 제출용 게임</a:t>
            </a:r>
          </a:p>
        </p:txBody>
      </p:sp>
    </p:spTree>
    <p:extLst>
      <p:ext uri="{BB962C8B-B14F-4D97-AF65-F5344CB8AC3E}">
        <p14:creationId xmlns:p14="http://schemas.microsoft.com/office/powerpoint/2010/main" val="6572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9C8C94-2ED1-4909-98C1-FE6F74EB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 dirty="0">
                <a:solidFill>
                  <a:srgbClr val="FFFFFF"/>
                </a:solidFill>
              </a:rPr>
              <a:t>감사합니다</a:t>
            </a:r>
            <a:r>
              <a:rPr lang="en-US" altLang="ko-KR" sz="4000" dirty="0">
                <a:solidFill>
                  <a:srgbClr val="FFFFFF"/>
                </a:solidFill>
              </a:rPr>
              <a:t>.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51722-0B58-4269-842A-158205B0B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7211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B1506F-38C3-47F5-BD4D-15C18AD8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ko-KR" altLang="en-US" sz="4800"/>
              <a:t>게임 기획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6E404FE-766C-4F95-8E35-C9655D119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967045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761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5038F1-B64D-4F68-A927-A05853F8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우주 결투</a:t>
            </a:r>
          </a:p>
        </p:txBody>
      </p:sp>
      <p:pic>
        <p:nvPicPr>
          <p:cNvPr id="10" name="그림 9" descr="텍스트, 자동장치이(가) 표시된 사진&#10;&#10;자동 생성된 설명">
            <a:extLst>
              <a:ext uri="{FF2B5EF4-FFF2-40B4-BE49-F238E27FC236}">
                <a16:creationId xmlns:a16="http://schemas.microsoft.com/office/drawing/2014/main" id="{FAE042DB-0103-431C-9046-C039D12F0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1" r="8353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BCC0E-6C45-489F-A19D-7A42728B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때는 신성로마제국이 세계를 정복한 뒤 달을 점령한 이후의 일입니다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서로 사랑하는 디지털 캐릭터를 얻기 위해 달에 있던 기사와 지구사이에 있던 기사 사이에서 결투가 일어났습니다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전쟁 하는 별사이의 거리가 너무 멀어서 검을 휘두른 다음의 시간이 걸립니다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최대한 상대방의 위치를 예측해서 맞추면 승리합니다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자동장치이(가) 표시된 사진&#10;&#10;자동 생성된 설명">
            <a:extLst>
              <a:ext uri="{FF2B5EF4-FFF2-40B4-BE49-F238E27FC236}">
                <a16:creationId xmlns:a16="http://schemas.microsoft.com/office/drawing/2014/main" id="{FE7543E8-3C2A-4A2B-B528-986AB7C7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08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341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4FAAEC-D72C-47DB-A5B7-5C06560F4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ko-KR" altLang="en-US" sz="4000"/>
              <a:t>게임을 키는 방법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DBA24-1FCB-4D6A-B504-53E2BD21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ko-KR" altLang="en-US" sz="2000"/>
              <a:t>먼저 </a:t>
            </a:r>
            <a:r>
              <a:rPr lang="en-US" altLang="ko-KR" sz="2000"/>
              <a:t>2</a:t>
            </a:r>
            <a:r>
              <a:rPr lang="ko-KR" altLang="en-US" sz="2000"/>
              <a:t>인용 서버를 킵니다 </a:t>
            </a:r>
            <a:endParaRPr lang="en-US" altLang="ko-KR" sz="2000"/>
          </a:p>
          <a:p>
            <a:r>
              <a:rPr lang="ko-KR" altLang="en-US" sz="2000"/>
              <a:t>폴더안에 있는 최종 개발물</a:t>
            </a:r>
            <a:r>
              <a:rPr lang="en-US" altLang="ko-KR" sz="2000"/>
              <a:t>.exe</a:t>
            </a:r>
            <a:r>
              <a:rPr lang="ko-KR" altLang="en-US" sz="2000"/>
              <a:t>를 누릅니다</a:t>
            </a:r>
            <a:r>
              <a:rPr lang="en-US" altLang="ko-KR" sz="2000"/>
              <a:t>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39EB09-1B26-46A9-97DE-6D26F137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57552"/>
            <a:ext cx="4397433" cy="967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8286D7C-FCFD-4810-AD16-26021EFDD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537"/>
          <a:stretch/>
        </p:blipFill>
        <p:spPr>
          <a:xfrm>
            <a:off x="7083423" y="4617818"/>
            <a:ext cx="4395569" cy="698907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84A6605-5D8C-44F9-9934-A6A1F5A30C81}"/>
              </a:ext>
            </a:extLst>
          </p:cNvPr>
          <p:cNvSpPr/>
          <p:nvPr/>
        </p:nvSpPr>
        <p:spPr>
          <a:xfrm>
            <a:off x="8562109" y="3004457"/>
            <a:ext cx="1638737" cy="138891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6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0" name="Rectangle 26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7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CB0FF33-2256-438C-904F-62BAAA7D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조작</a:t>
            </a:r>
          </a:p>
        </p:txBody>
      </p:sp>
      <p:sp>
        <p:nvSpPr>
          <p:cNvPr id="27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컴퓨터 게이머 키보드 Wasd 키 벡터 일러스트레이션 Wasd 키 게임 컨트롤 키보드 버튼 개념에 대한 스톡 벡터 아트 및 기타 이미지  - iStock">
            <a:hlinkClick r:id="rId2"/>
            <a:extLst>
              <a:ext uri="{FF2B5EF4-FFF2-40B4-BE49-F238E27FC236}">
                <a16:creationId xmlns:a16="http://schemas.microsoft.com/office/drawing/2014/main" id="{22C34697-2B66-49C4-A9DA-CB48781E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6964" y="1108946"/>
            <a:ext cx="1846470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E5F06-8592-4F5B-B343-8A1EA8D7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WASD</a:t>
            </a:r>
            <a:r>
              <a:rPr lang="ko-KR" altLang="en-US" sz="2400" dirty="0"/>
              <a:t>로 움직입니다</a:t>
            </a:r>
            <a:endParaRPr lang="en-US" altLang="ko-KR" sz="2400" dirty="0"/>
          </a:p>
          <a:p>
            <a:r>
              <a:rPr lang="ko-KR" altLang="en-US" sz="2400" dirty="0"/>
              <a:t>마우스로 총을 쏩니다</a:t>
            </a:r>
            <a:r>
              <a:rPr lang="en-US" altLang="ko-KR" sz="2400" dirty="0"/>
              <a:t>. </a:t>
            </a:r>
          </a:p>
        </p:txBody>
      </p:sp>
      <p:pic>
        <p:nvPicPr>
          <p:cNvPr id="1028" name="Picture 4" descr="Mouse click Royalty Free Vector Image - VectorStock">
            <a:hlinkClick r:id="rId4"/>
            <a:extLst>
              <a:ext uri="{FF2B5EF4-FFF2-40B4-BE49-F238E27FC236}">
                <a16:creationId xmlns:a16="http://schemas.microsoft.com/office/drawing/2014/main" id="{13B48888-932A-4FB0-AFC9-4EAEAAD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038" y="2247620"/>
            <a:ext cx="2713512" cy="29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97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21606-3359-4873-8812-4E3D0B26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rgbClr val="FFFFFF"/>
                </a:solidFill>
              </a:rPr>
              <a:t>배치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8791B-DAB7-4B29-9C3E-7E1ADB4C9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dirty="0">
                <a:solidFill>
                  <a:srgbClr val="F5B05E"/>
                </a:solidFill>
              </a:rPr>
              <a:t>초기 플레이어의 위치는 </a:t>
            </a:r>
            <a:r>
              <a:rPr lang="en-US" altLang="ko-KR" sz="2000" dirty="0">
                <a:solidFill>
                  <a:srgbClr val="F5B05E"/>
                </a:solidFill>
              </a:rPr>
              <a:t>rand()</a:t>
            </a:r>
            <a:r>
              <a:rPr lang="ko-KR" altLang="en-US" sz="2000" dirty="0">
                <a:solidFill>
                  <a:srgbClr val="F5B05E"/>
                </a:solidFill>
              </a:rPr>
              <a:t>를</a:t>
            </a:r>
            <a:r>
              <a:rPr lang="en-US" altLang="ko-KR" sz="2000" dirty="0">
                <a:solidFill>
                  <a:srgbClr val="F5B05E"/>
                </a:solidFill>
              </a:rPr>
              <a:t> </a:t>
            </a:r>
            <a:r>
              <a:rPr lang="ko-KR" altLang="en-US" sz="2000" dirty="0">
                <a:solidFill>
                  <a:srgbClr val="F5B05E"/>
                </a:solidFill>
              </a:rPr>
              <a:t>사용해 무작위로 설정이 됩니다</a:t>
            </a:r>
            <a:r>
              <a:rPr lang="en-US" altLang="ko-KR" sz="2000" dirty="0">
                <a:solidFill>
                  <a:srgbClr val="F5B05E"/>
                </a:solidFill>
              </a:rPr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991EE1-045A-4293-8230-BAC71CC9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4" y="2426818"/>
            <a:ext cx="5242803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27A2D7-FCC6-487B-83EF-7A310C5F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20" y="2426818"/>
            <a:ext cx="538402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4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4DF9B2-36AB-4C12-BA39-2B609193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000"/>
              <a:t>상대방  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475E1-9C35-4823-B58A-5384CDE3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300" dirty="0"/>
              <a:t>플레이어와 적은 상대방이 어디로 이동하는지 이동 할 경우 </a:t>
            </a:r>
            <a:r>
              <a:rPr lang="en-US" altLang="ko-KR" sz="1300" dirty="0"/>
              <a:t>0.5</a:t>
            </a:r>
            <a:r>
              <a:rPr lang="ko-KR" altLang="en-US" sz="1300" dirty="0"/>
              <a:t>초 뒤  알 수 있습니다</a:t>
            </a:r>
            <a:r>
              <a:rPr lang="en-US" altLang="ko-KR" sz="1300" dirty="0"/>
              <a:t>. </a:t>
            </a:r>
          </a:p>
          <a:p>
            <a:pPr algn="ctr"/>
            <a:r>
              <a:rPr lang="ko-KR" altLang="en-US" sz="1300" dirty="0"/>
              <a:t>계속 가만히 있음으로 위치가 노출 안되는 재미없는 상황을 못하게 하기위해 몇 초마다 플레이어의 위치는 이동하지 않아도 전송 됩니다</a:t>
            </a:r>
            <a:r>
              <a:rPr lang="en-US" altLang="ko-KR" sz="13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14695-C97E-493E-86EE-DC96D108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409460"/>
            <a:ext cx="10515595" cy="3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257925-5AFF-49C0-B9F8-7A62C83E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ko-KR" altLang="en-US" sz="3600"/>
              <a:t>적을 사격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2D985-5984-4787-BAC6-6C30B485B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사격 한 총은 발사된 지 몇 초 있다가 도착하며</a:t>
            </a:r>
            <a:endParaRPr lang="en-US" altLang="ko-KR" sz="2000" dirty="0"/>
          </a:p>
          <a:p>
            <a:r>
              <a:rPr lang="ko-KR" altLang="en-US" sz="2000" dirty="0"/>
              <a:t>사격 된 총알이 도달하기 전까지 상대방은 이를 인지할 수 없습니다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총알의 수는 </a:t>
            </a:r>
            <a:r>
              <a:rPr lang="en-US" altLang="ko-KR" sz="2000" dirty="0"/>
              <a:t>6</a:t>
            </a:r>
            <a:r>
              <a:rPr lang="ko-KR" altLang="en-US" sz="2000" dirty="0"/>
              <a:t>발로 총알이 적에게 </a:t>
            </a:r>
            <a:r>
              <a:rPr lang="ko-KR" altLang="en-US" sz="2000"/>
              <a:t>도달하면 한 발씩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리로드</a:t>
            </a:r>
            <a:r>
              <a:rPr lang="ko-KR" altLang="en-US" sz="2000" dirty="0"/>
              <a:t> 됩니다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상대방을 한 발이라도 먼저 맞춘 상대가 즉시 승리합니다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B7A88FF-06AE-4E8D-B28C-C3C719EE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88" y="1782982"/>
            <a:ext cx="5427073" cy="2116558"/>
          </a:xfrm>
          <a:prstGeom prst="rect">
            <a:avLst/>
          </a:prstGeom>
        </p:spPr>
      </p:pic>
      <p:grpSp>
        <p:nvGrpSpPr>
          <p:cNvPr id="26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 descr="화이트보드이(가) 표시된 사진&#10;&#10;자동 생성된 설명">
            <a:extLst>
              <a:ext uri="{FF2B5EF4-FFF2-40B4-BE49-F238E27FC236}">
                <a16:creationId xmlns:a16="http://schemas.microsoft.com/office/drawing/2014/main" id="{52EBEB98-766D-4C7A-AA57-D90F40CE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91" y="4060406"/>
            <a:ext cx="5379270" cy="2084467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F98A816-1715-4A69-8B75-53B5348B73B3}"/>
              </a:ext>
            </a:extLst>
          </p:cNvPr>
          <p:cNvSpPr/>
          <p:nvPr/>
        </p:nvSpPr>
        <p:spPr>
          <a:xfrm>
            <a:off x="11219290" y="3218213"/>
            <a:ext cx="216648" cy="154379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A27EB9-3EC6-4BDC-85A4-A6041B5D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초기 목표</a:t>
            </a:r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C59C5F3-9247-461B-99DF-9F8EDC3DE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총 쏘고 피하는 게임에서 다양한 </a:t>
            </a:r>
            <a:r>
              <a:rPr lang="ko-KR" altLang="en-US" sz="2400" dirty="0" err="1"/>
              <a:t>바리에이션을</a:t>
            </a:r>
            <a:r>
              <a:rPr lang="ko-KR" altLang="en-US" sz="2400" dirty="0"/>
              <a:t> 주고 싶었습니다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시간에 따라</a:t>
            </a:r>
            <a:r>
              <a:rPr lang="en-US" altLang="ko-KR" sz="2400" dirty="0"/>
              <a:t> </a:t>
            </a:r>
            <a:r>
              <a:rPr lang="ko-KR" altLang="en-US" sz="2400" dirty="0"/>
              <a:t>달과 지구사이의 거리를 조절해 총알이 맞는 시간을 바꾸고</a:t>
            </a:r>
            <a:br>
              <a:rPr lang="en-US" altLang="ko-KR" sz="2400" dirty="0"/>
            </a:br>
            <a:r>
              <a:rPr lang="ko-KR" altLang="en-US" sz="2400" dirty="0"/>
              <a:t>총알의 반경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en-US" sz="2400" dirty="0"/>
              <a:t>총알 휘두르기 가능 숫자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en-US" sz="2400" dirty="0"/>
              <a:t>적의 움직임이 보이는 시간의 지연을 조절하는 등</a:t>
            </a:r>
            <a:br>
              <a:rPr lang="en-US" altLang="ko-KR" sz="2400" dirty="0"/>
            </a:br>
            <a:r>
              <a:rPr lang="ko-KR" altLang="en-US" sz="2400" dirty="0"/>
              <a:t>총알의 다양한 </a:t>
            </a:r>
            <a:r>
              <a:rPr lang="ko-KR" altLang="en-US" sz="2400" dirty="0" err="1"/>
              <a:t>바리에이션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샷건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레이져빔등</a:t>
            </a:r>
            <a:r>
              <a:rPr lang="en-US" altLang="ko-KR" sz="2400" dirty="0"/>
              <a:t>)</a:t>
            </a:r>
            <a:r>
              <a:rPr lang="ko-KR" altLang="en-US" sz="2400" dirty="0"/>
              <a:t>들을 넣어보고 싶었습니다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그러나 안타깝게도 저에게 이를 소화할 수 있는 여유가 없었습니다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97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259</Words>
  <Application>Microsoft Office PowerPoint</Application>
  <PresentationFormat>와이드스크린</PresentationFormat>
  <Paragraphs>32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코스믹 듀얼 나이트</vt:lpstr>
      <vt:lpstr>게임 기획</vt:lpstr>
      <vt:lpstr>우주 결투</vt:lpstr>
      <vt:lpstr>게임을 키는 방법</vt:lpstr>
      <vt:lpstr>조작</vt:lpstr>
      <vt:lpstr>배치 </vt:lpstr>
      <vt:lpstr>상대방  인지</vt:lpstr>
      <vt:lpstr>적을 사격</vt:lpstr>
      <vt:lpstr>초기 목표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서퍼</dc:title>
  <dc:creator>오상원</dc:creator>
  <cp:lastModifiedBy>오상원</cp:lastModifiedBy>
  <cp:revision>29</cp:revision>
  <dcterms:created xsi:type="dcterms:W3CDTF">2021-06-07T05:02:08Z</dcterms:created>
  <dcterms:modified xsi:type="dcterms:W3CDTF">2021-06-18T14:48:34Z</dcterms:modified>
</cp:coreProperties>
</file>